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5" r:id="rId4"/>
    <p:sldId id="269" r:id="rId5"/>
    <p:sldId id="267" r:id="rId6"/>
    <p:sldId id="268" r:id="rId7"/>
    <p:sldId id="272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EEB60-EED4-468F-8426-8CDD907F817F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1F9F0-FF1D-4D6D-88B3-A558D6135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0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F9F0-FF1D-4D6D-88B3-A558D6135C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9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(Research Method, Population and Sample, Sampling methods, tools, data analysis methods)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1F9F0-FF1D-4D6D-88B3-A558D6135C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8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8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0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:\Users\Gholamian\Desktop\head_en Fina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459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0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4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1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3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B3A8-5817-4608-A646-E255794C6019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3C96-CE76-4484-877F-E681DC875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26" y="1905000"/>
            <a:ext cx="8229600" cy="4373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Research Title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Authors Name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Affiliation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Introduction (purpose </a:t>
            </a:r>
            <a:r>
              <a:rPr lang="en-US" sz="2400" b="1" dirty="0"/>
              <a:t>of the </a:t>
            </a:r>
            <a:r>
              <a:rPr lang="en-US" sz="2400" b="1" dirty="0" smtClean="0"/>
              <a:t>study, literature review</a:t>
            </a:r>
            <a:r>
              <a:rPr lang="en-US" sz="2400" b="1" dirty="0"/>
              <a:t>, problem statement and </a:t>
            </a:r>
            <a:r>
              <a:rPr lang="en-US" sz="2400" b="1" dirty="0" smtClean="0"/>
              <a:t>the </a:t>
            </a:r>
            <a:r>
              <a:rPr lang="en-US" sz="2400" b="1" dirty="0"/>
              <a:t>importance of </a:t>
            </a:r>
            <a:r>
              <a:rPr lang="en-US" sz="2400" b="1" dirty="0" smtClean="0"/>
              <a:t>research)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Methodology </a:t>
            </a:r>
            <a:r>
              <a:rPr lang="en-US" sz="2400" dirty="0" smtClean="0"/>
              <a:t>(Research Method, Population </a:t>
            </a:r>
            <a:r>
              <a:rPr lang="en-US" sz="2400" dirty="0"/>
              <a:t>and S</a:t>
            </a:r>
            <a:r>
              <a:rPr lang="en-US" sz="2400" dirty="0" smtClean="0"/>
              <a:t>ample, Sampling </a:t>
            </a:r>
            <a:r>
              <a:rPr lang="en-US" sz="2400" dirty="0"/>
              <a:t>methods, tools, data analysis methods)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Results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Results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Discussion and Conclusion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649" y="1361690"/>
            <a:ext cx="8229600" cy="75616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Discussion and Conclusion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0026" y="1333500"/>
            <a:ext cx="8229600" cy="75616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Applications and Executive Suggestions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649" y="2286000"/>
            <a:ext cx="8229600" cy="43067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6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72</Words>
  <Application>Microsoft Office PowerPoint</Application>
  <PresentationFormat>On-screen Show (4:3)</PresentationFormat>
  <Paragraphs>15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Introduction (purpose of the study, literature review, problem statement and the importance of research)</vt:lpstr>
      <vt:lpstr>Methodology (Research Method, Population and Sample, Sampling methods, tools, data analysis methods)</vt:lpstr>
      <vt:lpstr>Results</vt:lpstr>
      <vt:lpstr>Results</vt:lpstr>
      <vt:lpstr>Discussion and Conclusion</vt:lpstr>
      <vt:lpstr>Discussion and Conclusion</vt:lpstr>
      <vt:lpstr>Applications and Executive Suggestions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Gholamian</dc:creator>
  <cp:lastModifiedBy>SONY</cp:lastModifiedBy>
  <cp:revision>29</cp:revision>
  <dcterms:created xsi:type="dcterms:W3CDTF">2020-02-10T10:01:56Z</dcterms:created>
  <dcterms:modified xsi:type="dcterms:W3CDTF">2020-02-17T07:36:21Z</dcterms:modified>
</cp:coreProperties>
</file>