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5" r:id="rId4"/>
    <p:sldId id="269" r:id="rId5"/>
    <p:sldId id="267" r:id="rId6"/>
    <p:sldId id="268" r:id="rId7"/>
    <p:sldId id="272" r:id="rId8"/>
    <p:sldId id="27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0EEB60-EED4-468F-8426-8CDD907F817F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C1F9F0-FF1D-4D6D-88B3-A558D6135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700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1F9F0-FF1D-4D6D-88B3-A558D6135C7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897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(Research Method, Population and Sample, Sampling methods, tools, data analysis methods)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1F9F0-FF1D-4D6D-88B3-A558D6135C7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284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B3A8-5817-4608-A646-E255794C6019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3C96-CE76-4484-877F-E681DC875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180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B3A8-5817-4608-A646-E255794C6019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3C96-CE76-4484-877F-E681DC875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631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B3A8-5817-4608-A646-E255794C6019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3C96-CE76-4484-877F-E681DC875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708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B3A8-5817-4608-A646-E255794C6019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3C96-CE76-4484-877F-E681DC87593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C:\Users\Gholamian\Desktop\head_en Final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3459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B3A8-5817-4608-A646-E255794C6019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3C96-CE76-4484-877F-E681DC875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827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B3A8-5817-4608-A646-E255794C6019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3C96-CE76-4484-877F-E681DC875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08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B3A8-5817-4608-A646-E255794C6019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3C96-CE76-4484-877F-E681DC875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306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B3A8-5817-4608-A646-E255794C6019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3C96-CE76-4484-877F-E681DC875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94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B3A8-5817-4608-A646-E255794C6019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3C96-CE76-4484-877F-E681DC875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968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B3A8-5817-4608-A646-E255794C6019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3C96-CE76-4484-877F-E681DC875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815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B3A8-5817-4608-A646-E255794C6019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3C96-CE76-4484-877F-E681DC875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936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1B3A8-5817-4608-A646-E255794C6019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03C96-CE76-4484-877F-E681DC875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967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026" y="1905000"/>
            <a:ext cx="8229600" cy="43735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Research Title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Authors Name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Affiliation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3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6649" y="1361690"/>
            <a:ext cx="8229600" cy="756166"/>
          </a:xfrm>
          <a:noFill/>
        </p:spPr>
        <p:txBody>
          <a:bodyPr>
            <a:noAutofit/>
          </a:bodyPr>
          <a:lstStyle/>
          <a:p>
            <a:pPr algn="l"/>
            <a:r>
              <a:rPr lang="en-US" sz="2400" b="1" dirty="0" smtClean="0"/>
              <a:t>Introduction (purpose </a:t>
            </a:r>
            <a:r>
              <a:rPr lang="en-US" sz="2400" b="1" dirty="0"/>
              <a:t>of the </a:t>
            </a:r>
            <a:r>
              <a:rPr lang="en-US" sz="2400" b="1" dirty="0" smtClean="0"/>
              <a:t>study, literature review</a:t>
            </a:r>
            <a:r>
              <a:rPr lang="en-US" sz="2400" b="1" dirty="0"/>
              <a:t>, problem statement and </a:t>
            </a:r>
            <a:r>
              <a:rPr lang="en-US" sz="2400" b="1" dirty="0" smtClean="0"/>
              <a:t>the </a:t>
            </a:r>
            <a:r>
              <a:rPr lang="en-US" sz="2400" b="1" dirty="0"/>
              <a:t>importance of </a:t>
            </a:r>
            <a:r>
              <a:rPr lang="en-US" sz="2400" b="1" dirty="0" smtClean="0"/>
              <a:t>research)</a:t>
            </a:r>
            <a:endParaRPr lang="en-US" sz="2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46649" y="2286000"/>
            <a:ext cx="8229600" cy="430676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43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6649" y="1361690"/>
            <a:ext cx="8229600" cy="756166"/>
          </a:xfrm>
        </p:spPr>
        <p:txBody>
          <a:bodyPr>
            <a:noAutofit/>
          </a:bodyPr>
          <a:lstStyle/>
          <a:p>
            <a:pPr algn="l"/>
            <a:r>
              <a:rPr lang="en-US" sz="2400" dirty="0"/>
              <a:t>Methodology </a:t>
            </a:r>
            <a:r>
              <a:rPr lang="en-US" sz="2400" dirty="0" smtClean="0"/>
              <a:t>(Research Method, Population </a:t>
            </a:r>
            <a:r>
              <a:rPr lang="en-US" sz="2400" dirty="0"/>
              <a:t>and S</a:t>
            </a:r>
            <a:r>
              <a:rPr lang="en-US" sz="2400" dirty="0" smtClean="0"/>
              <a:t>ample, Sampling </a:t>
            </a:r>
            <a:r>
              <a:rPr lang="en-US" sz="2400" dirty="0"/>
              <a:t>methods, tools, data analysis methods)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46649" y="2286000"/>
            <a:ext cx="8229600" cy="430676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08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6649" y="1361690"/>
            <a:ext cx="8229600" cy="756166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Results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46649" y="2286000"/>
            <a:ext cx="8229600" cy="430676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53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6649" y="1361690"/>
            <a:ext cx="8229600" cy="756166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Results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46649" y="2286000"/>
            <a:ext cx="8229600" cy="430676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46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6649" y="1361690"/>
            <a:ext cx="8229600" cy="756166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Discussion and Conclusion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46649" y="2286000"/>
            <a:ext cx="8229600" cy="430676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37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6649" y="1361690"/>
            <a:ext cx="8229600" cy="756166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Discussion and Conclusion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46649" y="2286000"/>
            <a:ext cx="8229600" cy="430676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36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0026" y="1333500"/>
            <a:ext cx="8229600" cy="756166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Applications and Executive Suggestions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46649" y="2286000"/>
            <a:ext cx="8229600" cy="430676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36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72</Words>
  <Application>Microsoft Office PowerPoint</Application>
  <PresentationFormat>On-screen Show (4:3)</PresentationFormat>
  <Paragraphs>15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Introduction (purpose of the study, literature review, problem statement and the importance of research)</vt:lpstr>
      <vt:lpstr>Methodology (Research Method, Population and Sample, Sampling methods, tools, data analysis methods)</vt:lpstr>
      <vt:lpstr>Results</vt:lpstr>
      <vt:lpstr>Results</vt:lpstr>
      <vt:lpstr>Discussion and Conclusion</vt:lpstr>
      <vt:lpstr>Discussion and Conclusion</vt:lpstr>
      <vt:lpstr>Applications and Executive Suggestions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Gholamian</dc:creator>
  <cp:lastModifiedBy>SONY</cp:lastModifiedBy>
  <cp:revision>29</cp:revision>
  <dcterms:created xsi:type="dcterms:W3CDTF">2020-02-10T10:01:56Z</dcterms:created>
  <dcterms:modified xsi:type="dcterms:W3CDTF">2020-02-17T07:36:21Z</dcterms:modified>
</cp:coreProperties>
</file>