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</p:sldIdLst>
  <p:sldSz cx="43526075" cy="24414163"/>
  <p:notesSz cx="9144000" cy="6858000"/>
  <p:defaultTextStyle>
    <a:defPPr>
      <a:defRPr lang="en-US"/>
    </a:defPPr>
    <a:lvl1pPr marL="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1pPr>
    <a:lvl2pPr marL="154273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2pPr>
    <a:lvl3pPr marL="308546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3pPr>
    <a:lvl4pPr marL="462819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4pPr>
    <a:lvl5pPr marL="617092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5pPr>
    <a:lvl6pPr marL="771365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6pPr>
    <a:lvl7pPr marL="925638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7pPr>
    <a:lvl8pPr marL="1079911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8pPr>
    <a:lvl9pPr marL="1234184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7690" userDrawn="1">
          <p15:clr>
            <a:srgbClr val="A4A3A4"/>
          </p15:clr>
        </p15:guide>
        <p15:guide id="2" pos="137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669" autoAdjust="0"/>
  </p:normalViewPr>
  <p:slideViewPr>
    <p:cSldViewPr snapToGrid="0">
      <p:cViewPr>
        <p:scale>
          <a:sx n="18" d="100"/>
          <a:sy n="18" d="100"/>
        </p:scale>
        <p:origin x="-102" y="-186"/>
      </p:cViewPr>
      <p:guideLst>
        <p:guide orient="horz" pos="7690"/>
        <p:guide pos="137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760" y="3995560"/>
            <a:ext cx="32644556" cy="8499746"/>
          </a:xfrm>
        </p:spPr>
        <p:txBody>
          <a:bodyPr anchor="b"/>
          <a:lstStyle>
            <a:lvl1pPr algn="ctr">
              <a:defRPr sz="2136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0760" y="12823089"/>
            <a:ext cx="32644556" cy="5894436"/>
          </a:xfrm>
        </p:spPr>
        <p:txBody>
          <a:bodyPr/>
          <a:lstStyle>
            <a:lvl1pPr marL="0" indent="0" algn="ctr">
              <a:buNone/>
              <a:defRPr sz="8544"/>
            </a:lvl1pPr>
            <a:lvl2pPr marL="1627632" indent="0" algn="ctr">
              <a:buNone/>
              <a:defRPr sz="7120"/>
            </a:lvl2pPr>
            <a:lvl3pPr marL="3255264" indent="0" algn="ctr">
              <a:buNone/>
              <a:defRPr sz="6408"/>
            </a:lvl3pPr>
            <a:lvl4pPr marL="4882896" indent="0" algn="ctr">
              <a:buNone/>
              <a:defRPr sz="5696"/>
            </a:lvl4pPr>
            <a:lvl5pPr marL="6510528" indent="0" algn="ctr">
              <a:buNone/>
              <a:defRPr sz="5696"/>
            </a:lvl5pPr>
            <a:lvl6pPr marL="8138160" indent="0" algn="ctr">
              <a:buNone/>
              <a:defRPr sz="5696"/>
            </a:lvl6pPr>
            <a:lvl7pPr marL="9765792" indent="0" algn="ctr">
              <a:buNone/>
              <a:defRPr sz="5696"/>
            </a:lvl7pPr>
            <a:lvl8pPr marL="11393424" indent="0" algn="ctr">
              <a:buNone/>
              <a:defRPr sz="5696"/>
            </a:lvl8pPr>
            <a:lvl9pPr marL="13021056" indent="0" algn="ctr">
              <a:buNone/>
              <a:defRPr sz="5696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5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148347" y="1299828"/>
            <a:ext cx="9385310" cy="20689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418" y="1299828"/>
            <a:ext cx="27611854" cy="20689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3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0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9748" y="6086590"/>
            <a:ext cx="37541240" cy="10155612"/>
          </a:xfrm>
        </p:spPr>
        <p:txBody>
          <a:bodyPr anchor="b"/>
          <a:lstStyle>
            <a:lvl1pPr>
              <a:defRPr sz="2136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48" y="16338278"/>
            <a:ext cx="37541240" cy="5340596"/>
          </a:xfrm>
        </p:spPr>
        <p:txBody>
          <a:bodyPr/>
          <a:lstStyle>
            <a:lvl1pPr marL="0" indent="0">
              <a:buNone/>
              <a:defRPr sz="8544">
                <a:solidFill>
                  <a:schemeClr val="tx1">
                    <a:tint val="75000"/>
                  </a:schemeClr>
                </a:solidFill>
              </a:defRPr>
            </a:lvl1pPr>
            <a:lvl2pPr marL="1627632" indent="0">
              <a:buNone/>
              <a:defRPr sz="7120">
                <a:solidFill>
                  <a:schemeClr val="tx1">
                    <a:tint val="75000"/>
                  </a:schemeClr>
                </a:solidFill>
              </a:defRPr>
            </a:lvl2pPr>
            <a:lvl3pPr marL="3255264" indent="0">
              <a:buNone/>
              <a:defRPr sz="6408">
                <a:solidFill>
                  <a:schemeClr val="tx1">
                    <a:tint val="75000"/>
                  </a:schemeClr>
                </a:solidFill>
              </a:defRPr>
            </a:lvl3pPr>
            <a:lvl4pPr marL="488289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4pPr>
            <a:lvl5pPr marL="6510528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5pPr>
            <a:lvl6pPr marL="8138160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6pPr>
            <a:lvl7pPr marL="9765792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7pPr>
            <a:lvl8pPr marL="11393424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8pPr>
            <a:lvl9pPr marL="1302105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7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2418" y="6499141"/>
            <a:ext cx="18498582" cy="154905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5075" y="6499141"/>
            <a:ext cx="18498582" cy="154905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9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7" y="1299830"/>
            <a:ext cx="37541240" cy="47189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8089" y="5984862"/>
            <a:ext cx="18413568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8089" y="8917951"/>
            <a:ext cx="18413568" cy="13116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035076" y="5984862"/>
            <a:ext cx="18504251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35076" y="8917951"/>
            <a:ext cx="18504251" cy="13116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0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6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>
              <a:defRPr sz="11392"/>
            </a:lvl1pPr>
            <a:lvl2pPr>
              <a:defRPr sz="9968"/>
            </a:lvl2pPr>
            <a:lvl3pPr>
              <a:defRPr sz="8544"/>
            </a:lvl3pPr>
            <a:lvl4pPr>
              <a:defRPr sz="7120"/>
            </a:lvl4pPr>
            <a:lvl5pPr>
              <a:defRPr sz="7120"/>
            </a:lvl5pPr>
            <a:lvl6pPr>
              <a:defRPr sz="7120"/>
            </a:lvl6pPr>
            <a:lvl7pPr>
              <a:defRPr sz="7120"/>
            </a:lvl7pPr>
            <a:lvl8pPr>
              <a:defRPr sz="7120"/>
            </a:lvl8pPr>
            <a:lvl9pPr>
              <a:defRPr sz="712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0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 marL="0" indent="0">
              <a:buNone/>
              <a:defRPr sz="11392"/>
            </a:lvl1pPr>
            <a:lvl2pPr marL="1627632" indent="0">
              <a:buNone/>
              <a:defRPr sz="9968"/>
            </a:lvl2pPr>
            <a:lvl3pPr marL="3255264" indent="0">
              <a:buNone/>
              <a:defRPr sz="8544"/>
            </a:lvl3pPr>
            <a:lvl4pPr marL="4882896" indent="0">
              <a:buNone/>
              <a:defRPr sz="7120"/>
            </a:lvl4pPr>
            <a:lvl5pPr marL="6510528" indent="0">
              <a:buNone/>
              <a:defRPr sz="7120"/>
            </a:lvl5pPr>
            <a:lvl6pPr marL="8138160" indent="0">
              <a:buNone/>
              <a:defRPr sz="7120"/>
            </a:lvl6pPr>
            <a:lvl7pPr marL="9765792" indent="0">
              <a:buNone/>
              <a:defRPr sz="7120"/>
            </a:lvl7pPr>
            <a:lvl8pPr marL="11393424" indent="0">
              <a:buNone/>
              <a:defRPr sz="7120"/>
            </a:lvl8pPr>
            <a:lvl9pPr marL="13021056" indent="0">
              <a:buNone/>
              <a:defRPr sz="712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0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2418" y="1299830"/>
            <a:ext cx="37541240" cy="471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418" y="6499141"/>
            <a:ext cx="37541240" cy="1549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2418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5BFE5-32FC-43EE-B228-023E40A467C7}" type="datetimeFigureOut">
              <a:rPr lang="en-US" smtClean="0"/>
              <a:pPr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18013" y="22628314"/>
            <a:ext cx="1469005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740290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2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3255264" rtl="0" eaLnBrk="1" latinLnBrk="0" hangingPunct="1">
        <a:lnSpc>
          <a:spcPct val="90000"/>
        </a:lnSpc>
        <a:spcBef>
          <a:spcPct val="0"/>
        </a:spcBef>
        <a:buNone/>
        <a:defRPr sz="156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3816" indent="-813816" algn="l" defTabSz="3255264" rtl="0" eaLnBrk="1" latinLnBrk="0" hangingPunct="1">
        <a:lnSpc>
          <a:spcPct val="90000"/>
        </a:lnSpc>
        <a:spcBef>
          <a:spcPts val="3560"/>
        </a:spcBef>
        <a:buFont typeface="Arial" panose="020B0604020202020204" pitchFamily="34" charset="0"/>
        <a:buChar char="•"/>
        <a:defRPr sz="9968" kern="1200">
          <a:solidFill>
            <a:schemeClr val="tx1"/>
          </a:solidFill>
          <a:latin typeface="+mn-lt"/>
          <a:ea typeface="+mn-ea"/>
          <a:cs typeface="+mn-cs"/>
        </a:defRPr>
      </a:lvl1pPr>
      <a:lvl2pPr marL="244144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8544" kern="1200">
          <a:solidFill>
            <a:schemeClr val="tx1"/>
          </a:solidFill>
          <a:latin typeface="+mn-lt"/>
          <a:ea typeface="+mn-ea"/>
          <a:cs typeface="+mn-cs"/>
        </a:defRPr>
      </a:lvl2pPr>
      <a:lvl3pPr marL="406908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7120" kern="1200">
          <a:solidFill>
            <a:schemeClr val="tx1"/>
          </a:solidFill>
          <a:latin typeface="+mn-lt"/>
          <a:ea typeface="+mn-ea"/>
          <a:cs typeface="+mn-cs"/>
        </a:defRPr>
      </a:lvl3pPr>
      <a:lvl4pPr marL="569671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7324344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951976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1057960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220724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83487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1pPr>
      <a:lvl2pPr marL="162763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2pPr>
      <a:lvl3pPr marL="325526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3pPr>
      <a:lvl4pPr marL="488289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6510528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13816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976579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139342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02105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94" y="0"/>
            <a:ext cx="43552969" cy="25656988"/>
          </a:xfrm>
          <a:prstGeom prst="rect">
            <a:avLst/>
          </a:prstGeom>
        </p:spPr>
      </p:pic>
      <p:sp>
        <p:nvSpPr>
          <p:cNvPr id="7" name="Text Box 1059"/>
          <p:cNvSpPr txBox="1">
            <a:spLocks noChangeArrowheads="1"/>
          </p:cNvSpPr>
          <p:nvPr/>
        </p:nvSpPr>
        <p:spPr bwMode="auto">
          <a:xfrm>
            <a:off x="1828801" y="3764734"/>
            <a:ext cx="3399416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182880" rIns="182880" bIns="18288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6000" b="1" dirty="0" smtClean="0"/>
              <a:t>Title </a:t>
            </a:r>
            <a:r>
              <a:rPr lang="en-US" sz="6000" b="1" dirty="0" err="1" smtClean="0"/>
              <a:t>Title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Title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Title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Title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Title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Title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Title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Title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Title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Title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Title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Title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Title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Title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Title</a:t>
            </a:r>
            <a:r>
              <a:rPr lang="en-US" sz="6000" b="1" dirty="0" smtClean="0"/>
              <a:t> </a:t>
            </a:r>
            <a:r>
              <a:rPr lang="en-US" sz="6000" b="1" dirty="0" err="1" smtClean="0"/>
              <a:t>Title</a:t>
            </a:r>
            <a:r>
              <a:rPr lang="en-US" sz="6000" b="1" dirty="0" smtClean="0"/>
              <a:t> </a:t>
            </a:r>
            <a:endParaRPr lang="fa-IR" sz="6000" b="1" dirty="0">
              <a:latin typeface="فهفق"/>
              <a:cs typeface="B Nazanin" panose="00000400000000000000" pitchFamily="2" charset="-78"/>
            </a:endParaRPr>
          </a:p>
          <a:p>
            <a:pPr algn="ctr"/>
            <a:r>
              <a:rPr lang="en-US" sz="4800" b="1" dirty="0" smtClean="0">
                <a:cs typeface="B Nazanin" panose="00000400000000000000" pitchFamily="2" charset="-78"/>
              </a:rPr>
              <a:t>Author , Author, Author</a:t>
            </a:r>
            <a:endParaRPr lang="fa-IR" sz="4800" b="1" dirty="0" smtClean="0">
              <a:cs typeface="B Nazanin" panose="00000400000000000000" pitchFamily="2" charset="-78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22523115" y="6321650"/>
            <a:ext cx="20261179" cy="5658386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</a:t>
            </a:r>
            <a:r>
              <a:rPr lang="en-US" sz="6000" b="1" dirty="0" smtClean="0">
                <a:cs typeface="B Titr" panose="00000700000000000000" pitchFamily="2" charset="-78"/>
              </a:rPr>
              <a:t>:</a:t>
            </a:r>
          </a:p>
          <a:p>
            <a:pPr algn="justLow">
              <a:defRPr/>
            </a:pPr>
            <a:r>
              <a:rPr lang="en-US" sz="5400" dirty="0">
                <a:cs typeface="B Nazanin" panose="00000400000000000000" pitchFamily="2" charset="-78"/>
              </a:rPr>
              <a:t>Text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>
                <a:cs typeface="B Nazanin" panose="00000400000000000000" pitchFamily="2" charset="-78"/>
              </a:rPr>
              <a:t>Text</a:t>
            </a:r>
            <a:r>
              <a:rPr lang="en-US" sz="5400" dirty="0">
                <a:cs typeface="B Nazanin" panose="00000400000000000000" pitchFamily="2" charset="-78"/>
              </a:rPr>
              <a:t> </a:t>
            </a:r>
            <a:r>
              <a:rPr lang="en-US" sz="5400" dirty="0" err="1" smtClean="0">
                <a:cs typeface="B Nazanin" panose="00000400000000000000" pitchFamily="2" charset="-78"/>
              </a:rPr>
              <a:t>Text</a:t>
            </a:r>
            <a:endParaRPr lang="en-US" sz="6000" b="1" dirty="0" smtClean="0">
              <a:cs typeface="B Titr" panose="00000700000000000000" pitchFamily="2" charset="-78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7776396" y="4801076"/>
            <a:ext cx="5534527" cy="1438573"/>
          </a:xfrm>
          <a:prstGeom prst="roundRect">
            <a:avLst>
              <a:gd name="adj" fmla="val 7000"/>
            </a:avLst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74320" tIns="274320" rIns="274320" bIns="274320" anchor="ctr">
            <a:spAutoFit/>
          </a:bodyPr>
          <a:lstStyle/>
          <a:p>
            <a:pPr rtl="1">
              <a:defRPr/>
            </a:pPr>
            <a:r>
              <a:rPr lang="en-US" sz="5400" dirty="0">
                <a:solidFill>
                  <a:schemeClr val="tx1"/>
                </a:solidFill>
                <a:cs typeface="B Nazanin" panose="00000400000000000000" pitchFamily="2" charset="-78"/>
              </a:rPr>
              <a:t>Code</a:t>
            </a:r>
            <a:r>
              <a:rPr lang="en-US" sz="5400" dirty="0" smtClean="0">
                <a:solidFill>
                  <a:schemeClr val="tx1"/>
                </a:solidFill>
                <a:cs typeface="B Nazanin" panose="00000400000000000000" pitchFamily="2" charset="-78"/>
              </a:rPr>
              <a:t>:</a:t>
            </a:r>
            <a:endParaRPr lang="fa-IR" sz="8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22523116" y="13217797"/>
            <a:ext cx="20261179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Discussion &amp; Conclusion</a:t>
            </a:r>
            <a:r>
              <a:rPr lang="en-US" sz="6000" b="1" dirty="0" smtClean="0">
                <a:cs typeface="B Titr" panose="00000700000000000000" pitchFamily="2" charset="-78"/>
              </a:rPr>
              <a:t>:</a:t>
            </a:r>
            <a:endParaRPr lang="fa-IR" sz="6000" b="1" dirty="0" smtClean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 smtClean="0">
                <a:cs typeface="B Nazanin" panose="00000400000000000000" pitchFamily="2" charset="-78"/>
              </a:rPr>
              <a:t>Text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r>
              <a:rPr lang="en-US" sz="4800" dirty="0" smtClean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492123" y="6125481"/>
            <a:ext cx="21501602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Introduction</a:t>
            </a:r>
            <a:r>
              <a:rPr lang="en-US" sz="6000" b="1" dirty="0" smtClean="0">
                <a:cs typeface="B Titr" panose="00000700000000000000" pitchFamily="2" charset="-78"/>
              </a:rPr>
              <a:t>:</a:t>
            </a:r>
            <a:endParaRPr lang="en-US" sz="6000" b="1" dirty="0">
              <a:cs typeface="B Titr" panose="000007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endParaRPr lang="en-US" sz="4800" dirty="0">
              <a:cs typeface="B Titr" panose="00000700000000000000" pitchFamily="2" charset="-78"/>
            </a:endParaRPr>
          </a:p>
          <a:p>
            <a:pPr algn="justLow">
              <a:defRPr/>
            </a:pP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492125" y="13374423"/>
            <a:ext cx="21501602" cy="5946100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Methods</a:t>
            </a:r>
            <a:r>
              <a:rPr lang="en-US" sz="6000" b="1" dirty="0" smtClean="0">
                <a:cs typeface="B Titr" panose="00000700000000000000" pitchFamily="2" charset="-78"/>
              </a:rPr>
              <a:t>:</a:t>
            </a:r>
            <a:endParaRPr lang="en-US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 smtClean="0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492123" y="20747426"/>
            <a:ext cx="42292171" cy="2109907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defRPr/>
            </a:pP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112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1981</TotalTime>
  <Words>423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Jokar</cp:lastModifiedBy>
  <cp:revision>158</cp:revision>
  <dcterms:created xsi:type="dcterms:W3CDTF">2018-04-09T07:28:08Z</dcterms:created>
  <dcterms:modified xsi:type="dcterms:W3CDTF">2022-02-22T05:10:57Z</dcterms:modified>
</cp:coreProperties>
</file>